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0203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53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112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5762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268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457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2602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133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297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958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5171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80ECA-F489-461A-858B-6F20C6E6A825}" type="datetimeFigureOut">
              <a:rPr lang="fr-FR" smtClean="0"/>
              <a:t>13/03/2025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7557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697" y="265526"/>
            <a:ext cx="7169727" cy="623693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49433" y="1911926"/>
            <a:ext cx="2452254" cy="312558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RITA ASTRIDE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697587" y="139412"/>
            <a:ext cx="4239488" cy="341632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u="sng" dirty="0" smtClean="0"/>
              <a:t>Mode froid :</a:t>
            </a:r>
          </a:p>
          <a:p>
            <a:endParaRPr lang="fr-FR" dirty="0" smtClean="0"/>
          </a:p>
          <a:p>
            <a:r>
              <a:rPr lang="fr-FR" dirty="0" smtClean="0"/>
              <a:t>1 réseau d’eau glacée qui distribue les terminaux suivants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Des </a:t>
            </a:r>
            <a:r>
              <a:rPr lang="fr-FR" dirty="0" err="1" smtClean="0"/>
              <a:t>gainables</a:t>
            </a:r>
            <a:r>
              <a:rPr lang="fr-FR" dirty="0" smtClean="0"/>
              <a:t> 4 tubes (RITA ASTRIDE) 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Des VC (ventilo convecteurs) en froid seul pour les locaux techniques sensibles « Bât. NRJ ».</a:t>
            </a:r>
          </a:p>
          <a:p>
            <a:endParaRPr lang="fr-FR" dirty="0" smtClean="0"/>
          </a:p>
          <a:p>
            <a:r>
              <a:rPr lang="fr-FR" dirty="0" smtClean="0"/>
              <a:t>2 VRV qui distribue les terminaux suivants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</a:t>
            </a:r>
            <a:r>
              <a:rPr lang="fr-FR" dirty="0" smtClean="0"/>
              <a:t>es plafonniers </a:t>
            </a:r>
            <a:r>
              <a:rPr lang="fr-FR" dirty="0" err="1" smtClean="0"/>
              <a:t>gainables</a:t>
            </a:r>
            <a:r>
              <a:rPr lang="fr-FR" dirty="0" smtClean="0"/>
              <a:t> (localisés sur les plans).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8285" y="3555732"/>
            <a:ext cx="2668384" cy="298437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530542" y="3732413"/>
            <a:ext cx="926869" cy="81464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TGBT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8627919" y="3808614"/>
            <a:ext cx="902623" cy="66224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Poste HTA/BT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9858895" y="5877862"/>
            <a:ext cx="598516" cy="52293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/>
              <a:t>DIRISI 2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2734078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804" y="249381"/>
            <a:ext cx="6609205" cy="614778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953491" y="1221972"/>
            <a:ext cx="2726575" cy="401801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Salle PFICS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4702319" y="1230284"/>
            <a:ext cx="584575" cy="401801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LTR info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7190511" y="438670"/>
            <a:ext cx="4239488" cy="424731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u="sng" dirty="0" smtClean="0"/>
              <a:t>Mode froid :</a:t>
            </a:r>
          </a:p>
          <a:p>
            <a:endParaRPr lang="fr-FR" dirty="0" smtClean="0"/>
          </a:p>
          <a:p>
            <a:r>
              <a:rPr lang="fr-FR" dirty="0" smtClean="0"/>
              <a:t>1 réseau d’eau glacée qui distribue les terminaux suivants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Des </a:t>
            </a:r>
            <a:r>
              <a:rPr lang="fr-FR" dirty="0" err="1" smtClean="0"/>
              <a:t>gainables</a:t>
            </a:r>
            <a:r>
              <a:rPr lang="fr-FR" dirty="0" smtClean="0"/>
              <a:t> 4 tubes (PFICS) 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Des VC pour les LTR Informatiques.</a:t>
            </a:r>
          </a:p>
          <a:p>
            <a:endParaRPr lang="fr-FR" dirty="0" smtClean="0"/>
          </a:p>
          <a:p>
            <a:r>
              <a:rPr lang="fr-FR" dirty="0" smtClean="0"/>
              <a:t>2 VRV qui distribue les terminaux suivants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</a:t>
            </a:r>
            <a:r>
              <a:rPr lang="fr-FR" dirty="0" smtClean="0"/>
              <a:t>es plafonniers </a:t>
            </a:r>
            <a:r>
              <a:rPr lang="fr-FR" dirty="0" err="1" smtClean="0"/>
              <a:t>gainables</a:t>
            </a:r>
            <a:r>
              <a:rPr lang="fr-FR" dirty="0" smtClean="0"/>
              <a:t> (localisés sur les plans) ;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3358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33" y="257695"/>
            <a:ext cx="7050896" cy="600161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290264" y="438671"/>
            <a:ext cx="4239488" cy="286232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u="sng" dirty="0" smtClean="0"/>
              <a:t>Mode froid :</a:t>
            </a:r>
          </a:p>
          <a:p>
            <a:endParaRPr lang="fr-FR" dirty="0" smtClean="0"/>
          </a:p>
          <a:p>
            <a:r>
              <a:rPr lang="fr-FR" dirty="0" smtClean="0"/>
              <a:t>2 VRV qui distribue les terminaux suivants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</a:t>
            </a:r>
            <a:r>
              <a:rPr lang="fr-FR" dirty="0" smtClean="0"/>
              <a:t>es plafonniers </a:t>
            </a:r>
            <a:r>
              <a:rPr lang="fr-FR" dirty="0" err="1" smtClean="0"/>
              <a:t>gainables</a:t>
            </a:r>
            <a:r>
              <a:rPr lang="fr-FR" dirty="0" smtClean="0"/>
              <a:t> (localisés sur les plans) ;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28742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138</Words>
  <Application>Microsoft Office PowerPoint</Application>
  <PresentationFormat>Grand écran</PresentationFormat>
  <Paragraphs>32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>Ministère des Armées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RATEAU Christophe INGE CIVI DEFE</dc:creator>
  <cp:lastModifiedBy>RATEAU Christophe INGE CIVI DEFE</cp:lastModifiedBy>
  <cp:revision>4</cp:revision>
  <dcterms:created xsi:type="dcterms:W3CDTF">2025-03-13T08:03:24Z</dcterms:created>
  <dcterms:modified xsi:type="dcterms:W3CDTF">2025-03-13T08:14:19Z</dcterms:modified>
</cp:coreProperties>
</file>